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182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819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0357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30075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512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218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7016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9482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3565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3867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0996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F53A4DA-2063-4C83-BEB3-71E54B95BCA3}" type="datetimeFigureOut">
              <a:rPr lang="es-ES" smtClean="0"/>
              <a:t>27/11/2020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28F4D28-5591-4889-ACC2-D25E0523D234}" type="slidenum">
              <a:rPr lang="es-ES" smtClean="0"/>
              <a:t>‹Nº›</a:t>
            </a:fld>
            <a:endParaRPr lang="es-E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204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BF1A11-CF89-406A-8B98-57E682227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Battle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Neighborhoods</a:t>
            </a:r>
            <a:r>
              <a:rPr lang="es-ES" dirty="0"/>
              <a:t>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0630417-D8DE-4F3B-A6D0-F8BC1D1951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err="1"/>
              <a:t>Week</a:t>
            </a:r>
            <a:r>
              <a:rPr lang="es-ES" dirty="0"/>
              <a:t> 1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A4ADBA9-73D8-485D-A52C-2778A5E47232}"/>
              </a:ext>
            </a:extLst>
          </p:cNvPr>
          <p:cNvSpPr txBox="1"/>
          <p:nvPr/>
        </p:nvSpPr>
        <p:spPr>
          <a:xfrm>
            <a:off x="1097280" y="167951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Capstone</a:t>
            </a:r>
            <a:r>
              <a:rPr lang="es-ES" dirty="0"/>
              <a:t> Project													Pablo de la Fuente Aguilera</a:t>
            </a:r>
          </a:p>
        </p:txBody>
      </p:sp>
    </p:spTree>
    <p:extLst>
      <p:ext uri="{BB962C8B-B14F-4D97-AF65-F5344CB8AC3E}">
        <p14:creationId xmlns:p14="http://schemas.microsoft.com/office/powerpoint/2010/main" val="2964969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B824C-E3EC-43E9-8A2B-AE670F070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Presentation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DA5A0D-9FE1-4CF3-97FB-4948CDB4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suppose that we are thinking about opening a exotic restaurant in Manhattan, more specifically a Japanese or Asiatic one. This could be a good business opportunity but we need to carry out a market research in order to establish a long-term success.</a:t>
            </a:r>
          </a:p>
          <a:p>
            <a:endParaRPr lang="en-US" dirty="0"/>
          </a:p>
          <a:p>
            <a:r>
              <a:rPr lang="en-US" dirty="0"/>
              <a:t>To start with, we will </a:t>
            </a:r>
            <a:r>
              <a:rPr lang="en-US" dirty="0" err="1"/>
              <a:t>analyse</a:t>
            </a:r>
            <a:r>
              <a:rPr lang="en-US" dirty="0"/>
              <a:t> the existing restaurants of this category in Manhattan. And we will sort them by neighborhood, in order to identify the best possible location.</a:t>
            </a:r>
          </a:p>
          <a:p>
            <a:endParaRPr lang="en-US" dirty="0"/>
          </a:p>
          <a:p>
            <a:r>
              <a:rPr lang="en-US" dirty="0"/>
              <a:t>At the end, we will identify, based on a clustering, the best possible location in Manhattan.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DC2895C-E700-45A0-89A4-41DE8A253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err="1"/>
              <a:t>Initial</a:t>
            </a:r>
            <a:r>
              <a:rPr lang="es-ES" dirty="0"/>
              <a:t> </a:t>
            </a:r>
            <a:r>
              <a:rPr lang="es-ES" dirty="0" err="1"/>
              <a:t>Presentation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A0B53B-FDFD-4EE5-8455-CF8FD765B309}"/>
              </a:ext>
            </a:extLst>
          </p:cNvPr>
          <p:cNvSpPr txBox="1"/>
          <p:nvPr/>
        </p:nvSpPr>
        <p:spPr>
          <a:xfrm>
            <a:off x="1097280" y="167951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Capstone</a:t>
            </a:r>
            <a:r>
              <a:rPr lang="es-ES" dirty="0"/>
              <a:t> Project													Pablo de la Fuente Aguilera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47625E9-338E-4C4E-81C0-751D939ABEC6}"/>
              </a:ext>
            </a:extLst>
          </p:cNvPr>
          <p:cNvSpPr txBox="1"/>
          <p:nvPr/>
        </p:nvSpPr>
        <p:spPr>
          <a:xfrm>
            <a:off x="326571" y="5542384"/>
            <a:ext cx="3405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Battle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Neighborhoods</a:t>
            </a:r>
            <a:r>
              <a:rPr lang="es-ES" dirty="0"/>
              <a:t> </a:t>
            </a:r>
          </a:p>
          <a:p>
            <a:r>
              <a:rPr lang="es-ES" dirty="0" err="1"/>
              <a:t>Week</a:t>
            </a:r>
            <a:r>
              <a:rPr lang="es-ES" dirty="0"/>
              <a:t> 1</a:t>
            </a:r>
          </a:p>
        </p:txBody>
      </p:sp>
    </p:spTree>
    <p:extLst>
      <p:ext uri="{BB962C8B-B14F-4D97-AF65-F5344CB8AC3E}">
        <p14:creationId xmlns:p14="http://schemas.microsoft.com/office/powerpoint/2010/main" val="1668743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B824C-E3EC-43E9-8A2B-AE670F070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Presentation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DA5A0D-9FE1-4CF3-97FB-4948CDB4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take data from all Boroughs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And then concentrate on Manhattan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DC2895C-E700-45A0-89A4-41DE8A253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err="1"/>
              <a:t>Analysis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New York </a:t>
            </a:r>
            <a:r>
              <a:rPr lang="es-ES" dirty="0" err="1"/>
              <a:t>Perspective</a:t>
            </a:r>
            <a:r>
              <a:rPr lang="es-ES" dirty="0"/>
              <a:t> and </a:t>
            </a:r>
            <a:r>
              <a:rPr lang="es-ES" dirty="0" err="1"/>
              <a:t>concentrate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focus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 Manhattan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A0B53B-FDFD-4EE5-8455-CF8FD765B309}"/>
              </a:ext>
            </a:extLst>
          </p:cNvPr>
          <p:cNvSpPr txBox="1"/>
          <p:nvPr/>
        </p:nvSpPr>
        <p:spPr>
          <a:xfrm>
            <a:off x="1097280" y="167951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Capstone</a:t>
            </a:r>
            <a:r>
              <a:rPr lang="es-ES" dirty="0"/>
              <a:t> Project													Pablo de la Fuente Aguilera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47625E9-338E-4C4E-81C0-751D939ABEC6}"/>
              </a:ext>
            </a:extLst>
          </p:cNvPr>
          <p:cNvSpPr txBox="1"/>
          <p:nvPr/>
        </p:nvSpPr>
        <p:spPr>
          <a:xfrm>
            <a:off x="326571" y="5542384"/>
            <a:ext cx="3405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Battle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Neighborhoods</a:t>
            </a:r>
            <a:r>
              <a:rPr lang="es-ES" dirty="0"/>
              <a:t> </a:t>
            </a:r>
          </a:p>
          <a:p>
            <a:r>
              <a:rPr lang="es-ES" dirty="0" err="1"/>
              <a:t>Week</a:t>
            </a:r>
            <a:r>
              <a:rPr lang="es-ES" dirty="0"/>
              <a:t> 1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A63A2079-6A1B-4C52-9453-C9FD16B2C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175657"/>
            <a:ext cx="4883690" cy="290570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F5EF8D1-BBDA-425B-BCF0-5C944471E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4834700"/>
            <a:ext cx="4922676" cy="169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061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B824C-E3EC-43E9-8A2B-AE670F070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Presentation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DA5A0D-9FE1-4CF3-97FB-4948CDB4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take data from Foursquare about all the Venues in Manhattan, filtering by Category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And show them in a map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DC2895C-E700-45A0-89A4-41DE8A253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err="1"/>
              <a:t>Analysis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Venues</a:t>
            </a:r>
            <a:r>
              <a:rPr lang="es-ES" dirty="0"/>
              <a:t> in Manhattan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A0B53B-FDFD-4EE5-8455-CF8FD765B309}"/>
              </a:ext>
            </a:extLst>
          </p:cNvPr>
          <p:cNvSpPr txBox="1"/>
          <p:nvPr/>
        </p:nvSpPr>
        <p:spPr>
          <a:xfrm>
            <a:off x="1097280" y="167951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Capstone</a:t>
            </a:r>
            <a:r>
              <a:rPr lang="es-ES" dirty="0"/>
              <a:t> Project													Pablo de la Fuente Aguilera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47625E9-338E-4C4E-81C0-751D939ABEC6}"/>
              </a:ext>
            </a:extLst>
          </p:cNvPr>
          <p:cNvSpPr txBox="1"/>
          <p:nvPr/>
        </p:nvSpPr>
        <p:spPr>
          <a:xfrm>
            <a:off x="326571" y="5542384"/>
            <a:ext cx="3405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Battle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Neighborhoods</a:t>
            </a:r>
            <a:r>
              <a:rPr lang="es-ES" dirty="0"/>
              <a:t> </a:t>
            </a:r>
          </a:p>
          <a:p>
            <a:r>
              <a:rPr lang="es-ES" dirty="0" err="1"/>
              <a:t>Week</a:t>
            </a:r>
            <a:r>
              <a:rPr lang="es-ES" dirty="0"/>
              <a:t> 1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AD65BE25-77F5-4C33-A2F6-B06466831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1407868"/>
            <a:ext cx="5453743" cy="205272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8A8D2BE-D768-47F6-B16D-EDFBDD8CC1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913"/>
          <a:stretch/>
        </p:blipFill>
        <p:spPr>
          <a:xfrm>
            <a:off x="8192898" y="3606545"/>
            <a:ext cx="3541902" cy="3153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008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B824C-E3EC-43E9-8A2B-AE670F070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Presentation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DA5A0D-9FE1-4CF3-97FB-4948CDB4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analyze the different neighborhoods in Manhattan by frequencies, according to the venues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And the most common venues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DC2895C-E700-45A0-89A4-41DE8A253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err="1"/>
              <a:t>Analysis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Venues</a:t>
            </a:r>
            <a:r>
              <a:rPr lang="es-ES" dirty="0"/>
              <a:t> in Manhattan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A0B53B-FDFD-4EE5-8455-CF8FD765B309}"/>
              </a:ext>
            </a:extLst>
          </p:cNvPr>
          <p:cNvSpPr txBox="1"/>
          <p:nvPr/>
        </p:nvSpPr>
        <p:spPr>
          <a:xfrm>
            <a:off x="1097280" y="167951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Capstone</a:t>
            </a:r>
            <a:r>
              <a:rPr lang="es-ES" dirty="0"/>
              <a:t> Project													Pablo de la Fuente Aguilera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47625E9-338E-4C4E-81C0-751D939ABEC6}"/>
              </a:ext>
            </a:extLst>
          </p:cNvPr>
          <p:cNvSpPr txBox="1"/>
          <p:nvPr/>
        </p:nvSpPr>
        <p:spPr>
          <a:xfrm>
            <a:off x="326571" y="5542384"/>
            <a:ext cx="3405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Battle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Neighborhoods</a:t>
            </a:r>
            <a:r>
              <a:rPr lang="es-ES" dirty="0"/>
              <a:t> </a:t>
            </a:r>
          </a:p>
          <a:p>
            <a:r>
              <a:rPr lang="es-ES" dirty="0" err="1"/>
              <a:t>Week</a:t>
            </a:r>
            <a:r>
              <a:rPr lang="es-ES" dirty="0"/>
              <a:t> 1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668956D-4AAA-4345-96CA-80E284D419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037"/>
          <a:stretch/>
        </p:blipFill>
        <p:spPr>
          <a:xfrm>
            <a:off x="4376058" y="1625438"/>
            <a:ext cx="7669762" cy="173498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E430E35-FE4B-46C7-9BCB-4E8F4282C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6058" y="4355486"/>
            <a:ext cx="7669762" cy="1770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838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B824C-E3EC-43E9-8A2B-AE670F070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Presentation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DA5A0D-9FE1-4CF3-97FB-4948CDB4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cluster them into 5 groups and present it in a map with different </a:t>
            </a:r>
            <a:r>
              <a:rPr lang="en-US" dirty="0" err="1"/>
              <a:t>colours</a:t>
            </a:r>
            <a:endParaRPr lang="en-U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DC2895C-E700-45A0-89A4-41DE8A253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err="1"/>
              <a:t>Clustering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Venues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A0B53B-FDFD-4EE5-8455-CF8FD765B309}"/>
              </a:ext>
            </a:extLst>
          </p:cNvPr>
          <p:cNvSpPr txBox="1"/>
          <p:nvPr/>
        </p:nvSpPr>
        <p:spPr>
          <a:xfrm>
            <a:off x="1097280" y="167951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Capstone</a:t>
            </a:r>
            <a:r>
              <a:rPr lang="es-ES" dirty="0"/>
              <a:t> Project													Pablo de la Fuente Aguilera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47625E9-338E-4C4E-81C0-751D939ABEC6}"/>
              </a:ext>
            </a:extLst>
          </p:cNvPr>
          <p:cNvSpPr txBox="1"/>
          <p:nvPr/>
        </p:nvSpPr>
        <p:spPr>
          <a:xfrm>
            <a:off x="326571" y="5542384"/>
            <a:ext cx="3405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Battle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Neighborhoods</a:t>
            </a:r>
            <a:r>
              <a:rPr lang="es-ES" dirty="0"/>
              <a:t> </a:t>
            </a:r>
          </a:p>
          <a:p>
            <a:r>
              <a:rPr lang="es-ES" dirty="0" err="1"/>
              <a:t>Week</a:t>
            </a:r>
            <a:r>
              <a:rPr lang="es-ES" dirty="0"/>
              <a:t> 1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FA08FBD-0A5C-47B4-B01C-6172010C8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5245" y="1492897"/>
            <a:ext cx="5229808" cy="525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979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CB824C-E3EC-43E9-8A2B-AE670F070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Presentation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Problem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DA5A0D-9FE1-4CF3-97FB-4948CDB447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find the best zones to open our restaurant and highlight them in red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DC2895C-E700-45A0-89A4-41DE8A253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err="1"/>
              <a:t>Finding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best</a:t>
            </a:r>
            <a:r>
              <a:rPr lang="es-ES" dirty="0"/>
              <a:t> </a:t>
            </a:r>
            <a:r>
              <a:rPr lang="es-ES" dirty="0" err="1"/>
              <a:t>location</a:t>
            </a:r>
            <a:endParaRPr lang="es-E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A5A0B53B-FDFD-4EE5-8455-CF8FD765B309}"/>
              </a:ext>
            </a:extLst>
          </p:cNvPr>
          <p:cNvSpPr txBox="1"/>
          <p:nvPr/>
        </p:nvSpPr>
        <p:spPr>
          <a:xfrm>
            <a:off x="1097280" y="167951"/>
            <a:ext cx="1005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Capstone</a:t>
            </a:r>
            <a:r>
              <a:rPr lang="es-ES" dirty="0"/>
              <a:t> Project													Pablo de la Fuente Aguilera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447625E9-338E-4C4E-81C0-751D939ABEC6}"/>
              </a:ext>
            </a:extLst>
          </p:cNvPr>
          <p:cNvSpPr txBox="1"/>
          <p:nvPr/>
        </p:nvSpPr>
        <p:spPr>
          <a:xfrm>
            <a:off x="326571" y="5542384"/>
            <a:ext cx="34056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Battle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Neighborhoods</a:t>
            </a:r>
            <a:r>
              <a:rPr lang="es-ES" dirty="0"/>
              <a:t> </a:t>
            </a:r>
          </a:p>
          <a:p>
            <a:r>
              <a:rPr lang="es-ES" dirty="0" err="1"/>
              <a:t>Week</a:t>
            </a:r>
            <a:r>
              <a:rPr lang="es-ES" dirty="0"/>
              <a:t> 1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F5F8BF55-1E14-4212-A678-BBC2CE384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766" y="1603273"/>
            <a:ext cx="4383900" cy="496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08085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33</TotalTime>
  <Words>419</Words>
  <Application>Microsoft Office PowerPoint</Application>
  <PresentationFormat>Panorámica</PresentationFormat>
  <Paragraphs>63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Calibri</vt:lpstr>
      <vt:lpstr>Calibri Light</vt:lpstr>
      <vt:lpstr>Retrospección</vt:lpstr>
      <vt:lpstr>The Battle of Neighborhoods </vt:lpstr>
      <vt:lpstr>Presentation of the Problem</vt:lpstr>
      <vt:lpstr>Presentation of the Problem</vt:lpstr>
      <vt:lpstr>Presentation of the Problem</vt:lpstr>
      <vt:lpstr>Presentation of the Problem</vt:lpstr>
      <vt:lpstr>Presentation of the Problem</vt:lpstr>
      <vt:lpstr>Presentation of the Problem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Neighborhoods </dc:title>
  <dc:creator>PABLO DE LA FUENTE AGUILERA</dc:creator>
  <cp:lastModifiedBy>PABLO DE LA FUENTE AGUILERA</cp:lastModifiedBy>
  <cp:revision>4</cp:revision>
  <dcterms:created xsi:type="dcterms:W3CDTF">2020-11-27T20:33:31Z</dcterms:created>
  <dcterms:modified xsi:type="dcterms:W3CDTF">2020-11-27T21:06:34Z</dcterms:modified>
</cp:coreProperties>
</file>

<file path=docProps/thumbnail.jpeg>
</file>